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8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3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3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8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7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25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9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4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7F520-6E54-4D05-B1FE-D138F3C692D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4FD83-2AFA-4317-94B2-6735F439C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2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E02C261-37D7-B4B5-EC57-C8DA737D5CEC}"/>
              </a:ext>
            </a:extLst>
          </p:cNvPr>
          <p:cNvSpPr txBox="1">
            <a:spLocks/>
          </p:cNvSpPr>
          <p:nvPr/>
        </p:nvSpPr>
        <p:spPr>
          <a:xfrm>
            <a:off x="1781651" y="457200"/>
            <a:ext cx="9143672" cy="992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smtClean="0">
                <a:highlight>
                  <a:srgbClr val="FFFFFF"/>
                </a:highlight>
                <a:latin typeface="AGaramondPro"/>
              </a:rPr>
              <a:t>NUMERU ELEITOR RESENSEADU MUNICIPIO LAUTEM PROVISORIO 2026 (24/02/2026)</a:t>
            </a:r>
            <a:endParaRPr lang="pt-PT" sz="3200" dirty="0"/>
          </a:p>
        </p:txBody>
      </p:sp>
      <p:grpSp>
        <p:nvGrpSpPr>
          <p:cNvPr id="5" name="Group 4"/>
          <p:cNvGrpSpPr/>
          <p:nvPr/>
        </p:nvGrpSpPr>
        <p:grpSpPr>
          <a:xfrm>
            <a:off x="1050131" y="244010"/>
            <a:ext cx="10460832" cy="625940"/>
            <a:chOff x="1050131" y="244010"/>
            <a:chExt cx="10460832" cy="625940"/>
          </a:xfrm>
        </p:grpSpPr>
        <p:sp>
          <p:nvSpPr>
            <p:cNvPr id="6" name="Freeform 31"/>
            <p:cNvSpPr>
              <a:spLocks/>
            </p:cNvSpPr>
            <p:nvPr/>
          </p:nvSpPr>
          <p:spPr bwMode="auto">
            <a:xfrm>
              <a:off x="10966450" y="327025"/>
              <a:ext cx="544513" cy="542925"/>
            </a:xfrm>
            <a:custGeom>
              <a:avLst/>
              <a:gdLst>
                <a:gd name="T0" fmla="*/ 0 w 1822310"/>
                <a:gd name="T1" fmla="*/ 0 h 1762317"/>
                <a:gd name="T2" fmla="*/ 0 w 1822310"/>
                <a:gd name="T3" fmla="*/ 0 h 1762317"/>
                <a:gd name="T4" fmla="*/ 0 w 1822310"/>
                <a:gd name="T5" fmla="*/ 0 h 1762317"/>
                <a:gd name="T6" fmla="*/ 0 w 1822310"/>
                <a:gd name="T7" fmla="*/ 0 h 1762317"/>
                <a:gd name="T8" fmla="*/ 0 w 1822310"/>
                <a:gd name="T9" fmla="*/ 0 h 17623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2310" h="1762317">
                  <a:moveTo>
                    <a:pt x="0" y="0"/>
                  </a:moveTo>
                  <a:lnTo>
                    <a:pt x="1822311" y="0"/>
                  </a:lnTo>
                  <a:lnTo>
                    <a:pt x="1822311" y="1762317"/>
                  </a:lnTo>
                  <a:lnTo>
                    <a:pt x="0" y="1762317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30"/>
            <p:cNvSpPr>
              <a:spLocks/>
            </p:cNvSpPr>
            <p:nvPr/>
          </p:nvSpPr>
          <p:spPr bwMode="auto">
            <a:xfrm>
              <a:off x="1050131" y="244010"/>
              <a:ext cx="544513" cy="523875"/>
            </a:xfrm>
            <a:custGeom>
              <a:avLst/>
              <a:gdLst>
                <a:gd name="T0" fmla="*/ 0 w 1817985"/>
                <a:gd name="T1" fmla="*/ 0 h 1817985"/>
                <a:gd name="T2" fmla="*/ 0 w 1817985"/>
                <a:gd name="T3" fmla="*/ 0 h 1817985"/>
                <a:gd name="T4" fmla="*/ 0 w 1817985"/>
                <a:gd name="T5" fmla="*/ 0 h 1817985"/>
                <a:gd name="T6" fmla="*/ 0 w 1817985"/>
                <a:gd name="T7" fmla="*/ 0 h 1817985"/>
                <a:gd name="T8" fmla="*/ 0 w 1817985"/>
                <a:gd name="T9" fmla="*/ 0 h 18179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17985" h="1817985">
                  <a:moveTo>
                    <a:pt x="0" y="0"/>
                  </a:moveTo>
                  <a:lnTo>
                    <a:pt x="1817985" y="0"/>
                  </a:lnTo>
                  <a:lnTo>
                    <a:pt x="1817985" y="1817985"/>
                  </a:lnTo>
                  <a:lnTo>
                    <a:pt x="0" y="181798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36962"/>
              </p:ext>
            </p:extLst>
          </p:nvPr>
        </p:nvGraphicFramePr>
        <p:xfrm>
          <a:off x="226240" y="1449659"/>
          <a:ext cx="11716716" cy="51491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5613">
                  <a:extLst>
                    <a:ext uri="{9D8B030D-6E8A-4147-A177-3AD203B41FA5}">
                      <a16:colId xmlns:a16="http://schemas.microsoft.com/office/drawing/2014/main" val="4222412181"/>
                    </a:ext>
                  </a:extLst>
                </a:gridCol>
                <a:gridCol w="1023150">
                  <a:extLst>
                    <a:ext uri="{9D8B030D-6E8A-4147-A177-3AD203B41FA5}">
                      <a16:colId xmlns:a16="http://schemas.microsoft.com/office/drawing/2014/main" val="584859584"/>
                    </a:ext>
                  </a:extLst>
                </a:gridCol>
                <a:gridCol w="792116">
                  <a:extLst>
                    <a:ext uri="{9D8B030D-6E8A-4147-A177-3AD203B41FA5}">
                      <a16:colId xmlns:a16="http://schemas.microsoft.com/office/drawing/2014/main" val="1236247854"/>
                    </a:ext>
                  </a:extLst>
                </a:gridCol>
                <a:gridCol w="1105662">
                  <a:extLst>
                    <a:ext uri="{9D8B030D-6E8A-4147-A177-3AD203B41FA5}">
                      <a16:colId xmlns:a16="http://schemas.microsoft.com/office/drawing/2014/main" val="1302264988"/>
                    </a:ext>
                  </a:extLst>
                </a:gridCol>
                <a:gridCol w="1105662">
                  <a:extLst>
                    <a:ext uri="{9D8B030D-6E8A-4147-A177-3AD203B41FA5}">
                      <a16:colId xmlns:a16="http://schemas.microsoft.com/office/drawing/2014/main" val="3135755811"/>
                    </a:ext>
                  </a:extLst>
                </a:gridCol>
                <a:gridCol w="808618">
                  <a:extLst>
                    <a:ext uri="{9D8B030D-6E8A-4147-A177-3AD203B41FA5}">
                      <a16:colId xmlns:a16="http://schemas.microsoft.com/office/drawing/2014/main" val="895846702"/>
                    </a:ext>
                  </a:extLst>
                </a:gridCol>
                <a:gridCol w="825121">
                  <a:extLst>
                    <a:ext uri="{9D8B030D-6E8A-4147-A177-3AD203B41FA5}">
                      <a16:colId xmlns:a16="http://schemas.microsoft.com/office/drawing/2014/main" val="2033400236"/>
                    </a:ext>
                  </a:extLst>
                </a:gridCol>
                <a:gridCol w="825121">
                  <a:extLst>
                    <a:ext uri="{9D8B030D-6E8A-4147-A177-3AD203B41FA5}">
                      <a16:colId xmlns:a16="http://schemas.microsoft.com/office/drawing/2014/main" val="3311504654"/>
                    </a:ext>
                  </a:extLst>
                </a:gridCol>
                <a:gridCol w="907633">
                  <a:extLst>
                    <a:ext uri="{9D8B030D-6E8A-4147-A177-3AD203B41FA5}">
                      <a16:colId xmlns:a16="http://schemas.microsoft.com/office/drawing/2014/main" val="1765954097"/>
                    </a:ext>
                  </a:extLst>
                </a:gridCol>
                <a:gridCol w="907633">
                  <a:extLst>
                    <a:ext uri="{9D8B030D-6E8A-4147-A177-3AD203B41FA5}">
                      <a16:colId xmlns:a16="http://schemas.microsoft.com/office/drawing/2014/main" val="73368393"/>
                    </a:ext>
                  </a:extLst>
                </a:gridCol>
                <a:gridCol w="907633">
                  <a:extLst>
                    <a:ext uri="{9D8B030D-6E8A-4147-A177-3AD203B41FA5}">
                      <a16:colId xmlns:a16="http://schemas.microsoft.com/office/drawing/2014/main" val="1891875308"/>
                    </a:ext>
                  </a:extLst>
                </a:gridCol>
                <a:gridCol w="907633">
                  <a:extLst>
                    <a:ext uri="{9D8B030D-6E8A-4147-A177-3AD203B41FA5}">
                      <a16:colId xmlns:a16="http://schemas.microsoft.com/office/drawing/2014/main" val="2668810042"/>
                    </a:ext>
                  </a:extLst>
                </a:gridCol>
                <a:gridCol w="825121">
                  <a:extLst>
                    <a:ext uri="{9D8B030D-6E8A-4147-A177-3AD203B41FA5}">
                      <a16:colId xmlns:a16="http://schemas.microsoft.com/office/drawing/2014/main" val="1978818964"/>
                    </a:ext>
                  </a:extLst>
                </a:gridCol>
              </a:tblGrid>
              <a:tr h="5069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err="1">
                          <a:effectLst/>
                        </a:rPr>
                        <a:t>Posto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MAN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WOMAN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62442"/>
                  </a:ext>
                </a:extLst>
              </a:tr>
              <a:tr h="9981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Man </a:t>
                      </a:r>
                      <a:r>
                        <a:rPr lang="en-US" sz="1800" b="1" u="none" strike="noStrike" dirty="0" err="1">
                          <a:effectLst/>
                        </a:rPr>
                        <a:t>Reg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Man Act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Man Old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Man Region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Woman </a:t>
                      </a:r>
                      <a:r>
                        <a:rPr lang="en-US" sz="1800" b="1" u="none" strike="noStrike" dirty="0" err="1">
                          <a:effectLst/>
                        </a:rPr>
                        <a:t>Reg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Woman Act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Woman Old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Woman Region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All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629248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</a:rPr>
                        <a:t>ILIOMAR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1,056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1,638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2,859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49.31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205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1,280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1,454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2,939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50.69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5,798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74864030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</a:rPr>
                        <a:t>LAUTÉM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279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2,063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4,764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7,106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51.04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326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2,233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4,258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6,817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48.96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13,923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21435341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</a:rPr>
                        <a:t>LOSPALOS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570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3,418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7,721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11,709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51.14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566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3,838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6,783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11,187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48.86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22,896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58935200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</a:rPr>
                        <a:t>TUTUALA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90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858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736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1,684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49.72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85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949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669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1,703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50.28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3,387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95845457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</a:rPr>
                        <a:t>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effectLst/>
                        </a:rPr>
                        <a:t>LURO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149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1,068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2,126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3,343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52.28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115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1,187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1,750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3,052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47.72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effectLst/>
                        </a:rPr>
                        <a:t>6,395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20606159"/>
                  </a:ext>
                </a:extLst>
              </a:tr>
              <a:tr h="506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6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LORE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86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724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420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1,230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48.50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79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837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390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1,306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51.50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2,536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47059310"/>
                  </a:ext>
                </a:extLst>
              </a:tr>
              <a:tr h="6020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1.339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9.187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17.405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27.931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51%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1.376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10.324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15.304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27.004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49%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</a:rPr>
                        <a:t>54.935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0542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05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C261-37D7-B4B5-EC57-C8DA737D5CEC}"/>
              </a:ext>
            </a:extLst>
          </p:cNvPr>
          <p:cNvSpPr txBox="1">
            <a:spLocks/>
          </p:cNvSpPr>
          <p:nvPr/>
        </p:nvSpPr>
        <p:spPr>
          <a:xfrm>
            <a:off x="1708711" y="505947"/>
            <a:ext cx="9143672" cy="108015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 smtClean="0">
                <a:highlight>
                  <a:srgbClr val="FFFFFF"/>
                </a:highlight>
                <a:latin typeface="AGaramondPro"/>
              </a:rPr>
              <a:t>ATIVIDADES REGISTO BIOMETRIKA MOVEL TUIR POSTO ADMINISTRARTIVO TINAN 2025</a:t>
            </a:r>
            <a:endParaRPr lang="pt-PT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805162"/>
              </p:ext>
            </p:extLst>
          </p:nvPr>
        </p:nvGraphicFramePr>
        <p:xfrm>
          <a:off x="197962" y="1804187"/>
          <a:ext cx="11736373" cy="4832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7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4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017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POSTO ADMINISTRATIVO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TUAN /ATUALIZA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FOUN 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TOTAL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66">
                <a:tc>
                  <a:txBody>
                    <a:bodyPr/>
                    <a:lstStyle/>
                    <a:p>
                      <a:r>
                        <a:rPr lang="en-US" dirty="0" smtClean="0"/>
                        <a:t>ILIOMAR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1419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1551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228">
                <a:tc>
                  <a:txBody>
                    <a:bodyPr/>
                    <a:lstStyle/>
                    <a:p>
                      <a:r>
                        <a:rPr lang="en-US" dirty="0" smtClean="0"/>
                        <a:t>LAUTEM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228">
                <a:tc>
                  <a:txBody>
                    <a:bodyPr/>
                    <a:lstStyle/>
                    <a:p>
                      <a:r>
                        <a:rPr lang="en-US" dirty="0" smtClean="0"/>
                        <a:t>LORE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228">
                <a:tc>
                  <a:txBody>
                    <a:bodyPr/>
                    <a:lstStyle/>
                    <a:p>
                      <a:r>
                        <a:rPr lang="en-US" dirty="0" smtClean="0"/>
                        <a:t>LURO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228">
                <a:tc>
                  <a:txBody>
                    <a:bodyPr/>
                    <a:lstStyle/>
                    <a:p>
                      <a:r>
                        <a:rPr lang="en-US" dirty="0" smtClean="0"/>
                        <a:t>TUTUALA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228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6064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1050131" y="244010"/>
            <a:ext cx="10460832" cy="625940"/>
            <a:chOff x="1050131" y="244010"/>
            <a:chExt cx="10460832" cy="625940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10966450" y="327025"/>
              <a:ext cx="544513" cy="542925"/>
            </a:xfrm>
            <a:custGeom>
              <a:avLst/>
              <a:gdLst>
                <a:gd name="T0" fmla="*/ 0 w 1822310"/>
                <a:gd name="T1" fmla="*/ 0 h 1762317"/>
                <a:gd name="T2" fmla="*/ 0 w 1822310"/>
                <a:gd name="T3" fmla="*/ 0 h 1762317"/>
                <a:gd name="T4" fmla="*/ 0 w 1822310"/>
                <a:gd name="T5" fmla="*/ 0 h 1762317"/>
                <a:gd name="T6" fmla="*/ 0 w 1822310"/>
                <a:gd name="T7" fmla="*/ 0 h 1762317"/>
                <a:gd name="T8" fmla="*/ 0 w 1822310"/>
                <a:gd name="T9" fmla="*/ 0 h 17623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2310" h="1762317">
                  <a:moveTo>
                    <a:pt x="0" y="0"/>
                  </a:moveTo>
                  <a:lnTo>
                    <a:pt x="1822311" y="0"/>
                  </a:lnTo>
                  <a:lnTo>
                    <a:pt x="1822311" y="1762317"/>
                  </a:lnTo>
                  <a:lnTo>
                    <a:pt x="0" y="1762317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30"/>
            <p:cNvSpPr>
              <a:spLocks/>
            </p:cNvSpPr>
            <p:nvPr/>
          </p:nvSpPr>
          <p:spPr bwMode="auto">
            <a:xfrm>
              <a:off x="1050131" y="244010"/>
              <a:ext cx="544513" cy="523875"/>
            </a:xfrm>
            <a:custGeom>
              <a:avLst/>
              <a:gdLst>
                <a:gd name="T0" fmla="*/ 0 w 1817985"/>
                <a:gd name="T1" fmla="*/ 0 h 1817985"/>
                <a:gd name="T2" fmla="*/ 0 w 1817985"/>
                <a:gd name="T3" fmla="*/ 0 h 1817985"/>
                <a:gd name="T4" fmla="*/ 0 w 1817985"/>
                <a:gd name="T5" fmla="*/ 0 h 1817985"/>
                <a:gd name="T6" fmla="*/ 0 w 1817985"/>
                <a:gd name="T7" fmla="*/ 0 h 1817985"/>
                <a:gd name="T8" fmla="*/ 0 w 1817985"/>
                <a:gd name="T9" fmla="*/ 0 h 18179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17985" h="1817985">
                  <a:moveTo>
                    <a:pt x="0" y="0"/>
                  </a:moveTo>
                  <a:lnTo>
                    <a:pt x="1817985" y="0"/>
                  </a:lnTo>
                  <a:lnTo>
                    <a:pt x="1817985" y="1817985"/>
                  </a:lnTo>
                  <a:lnTo>
                    <a:pt x="0" y="181798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651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166</Words>
  <Application>Microsoft Office PowerPoint</Application>
  <PresentationFormat>Widescreen</PresentationFormat>
  <Paragraphs>136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AGaramondPro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dcterms:created xsi:type="dcterms:W3CDTF">2026-03-02T01:27:37Z</dcterms:created>
  <dcterms:modified xsi:type="dcterms:W3CDTF">2026-03-02T01:29:29Z</dcterms:modified>
</cp:coreProperties>
</file>